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52282F-BD0A-3FE4-B382-62A75BA3D8E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3274E700-0057-9ED7-5EA6-A544E544C6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F409AFC5-2887-98D1-50FC-0DF3756E4878}"/>
              </a:ext>
            </a:extLst>
          </p:cNvPr>
          <p:cNvSpPr>
            <a:spLocks noGrp="1"/>
          </p:cNvSpPr>
          <p:nvPr>
            <p:ph type="dt" sz="half" idx="10"/>
          </p:nvPr>
        </p:nvSpPr>
        <p:spPr/>
        <p:txBody>
          <a:bodyPr/>
          <a:lstStyle/>
          <a:p>
            <a:fld id="{ABD17A73-ADFF-4F51-B21C-FA6E74493853}" type="datetimeFigureOut">
              <a:rPr lang="es-CO" smtClean="0"/>
              <a:t>4/04/2024</a:t>
            </a:fld>
            <a:endParaRPr lang="es-CO"/>
          </a:p>
        </p:txBody>
      </p:sp>
      <p:sp>
        <p:nvSpPr>
          <p:cNvPr id="5" name="Marcador de pie de página 4">
            <a:extLst>
              <a:ext uri="{FF2B5EF4-FFF2-40B4-BE49-F238E27FC236}">
                <a16:creationId xmlns:a16="http://schemas.microsoft.com/office/drawing/2014/main" id="{1FA68790-9D5B-410F-2C12-3F8D1FAE4AF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3269844-F396-BB4F-640D-E989BFBFE60E}"/>
              </a:ext>
            </a:extLst>
          </p:cNvPr>
          <p:cNvSpPr>
            <a:spLocks noGrp="1"/>
          </p:cNvSpPr>
          <p:nvPr>
            <p:ph type="sldNum" sz="quarter" idx="12"/>
          </p:nvPr>
        </p:nvSpPr>
        <p:spPr/>
        <p:txBody>
          <a:bodyPr/>
          <a:lstStyle/>
          <a:p>
            <a:fld id="{7678C961-D8FB-4392-A4CB-12B59F534E70}" type="slidenum">
              <a:rPr lang="es-CO" smtClean="0"/>
              <a:t>‹Nº›</a:t>
            </a:fld>
            <a:endParaRPr lang="es-CO"/>
          </a:p>
        </p:txBody>
      </p:sp>
    </p:spTree>
    <p:extLst>
      <p:ext uri="{BB962C8B-B14F-4D97-AF65-F5344CB8AC3E}">
        <p14:creationId xmlns:p14="http://schemas.microsoft.com/office/powerpoint/2010/main" val="1817791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811727-BB05-E609-B21D-331FAAF83CC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6D0CAC6-435A-0556-30C7-580D779CD9C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F4024F1C-8776-1282-06BB-DAA457C785C4}"/>
              </a:ext>
            </a:extLst>
          </p:cNvPr>
          <p:cNvSpPr>
            <a:spLocks noGrp="1"/>
          </p:cNvSpPr>
          <p:nvPr>
            <p:ph type="dt" sz="half" idx="10"/>
          </p:nvPr>
        </p:nvSpPr>
        <p:spPr/>
        <p:txBody>
          <a:bodyPr/>
          <a:lstStyle/>
          <a:p>
            <a:fld id="{ABD17A73-ADFF-4F51-B21C-FA6E74493853}" type="datetimeFigureOut">
              <a:rPr lang="es-CO" smtClean="0"/>
              <a:t>4/04/2024</a:t>
            </a:fld>
            <a:endParaRPr lang="es-CO"/>
          </a:p>
        </p:txBody>
      </p:sp>
      <p:sp>
        <p:nvSpPr>
          <p:cNvPr id="5" name="Marcador de pie de página 4">
            <a:extLst>
              <a:ext uri="{FF2B5EF4-FFF2-40B4-BE49-F238E27FC236}">
                <a16:creationId xmlns:a16="http://schemas.microsoft.com/office/drawing/2014/main" id="{B88E963B-22F1-6613-D1EF-7735C2FBD05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293CC95-B4B4-639E-7E8E-C1E3E367598B}"/>
              </a:ext>
            </a:extLst>
          </p:cNvPr>
          <p:cNvSpPr>
            <a:spLocks noGrp="1"/>
          </p:cNvSpPr>
          <p:nvPr>
            <p:ph type="sldNum" sz="quarter" idx="12"/>
          </p:nvPr>
        </p:nvSpPr>
        <p:spPr/>
        <p:txBody>
          <a:bodyPr/>
          <a:lstStyle/>
          <a:p>
            <a:fld id="{7678C961-D8FB-4392-A4CB-12B59F534E70}" type="slidenum">
              <a:rPr lang="es-CO" smtClean="0"/>
              <a:t>‹Nº›</a:t>
            </a:fld>
            <a:endParaRPr lang="es-CO"/>
          </a:p>
        </p:txBody>
      </p:sp>
    </p:spTree>
    <p:extLst>
      <p:ext uri="{BB962C8B-B14F-4D97-AF65-F5344CB8AC3E}">
        <p14:creationId xmlns:p14="http://schemas.microsoft.com/office/powerpoint/2010/main" val="3591006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C9B101-9433-9752-C274-855B639000A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615BC733-7554-013E-F479-35C5BCC96A2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4E3BA59-BAD6-4CB5-354F-02D36EE03787}"/>
              </a:ext>
            </a:extLst>
          </p:cNvPr>
          <p:cNvSpPr>
            <a:spLocks noGrp="1"/>
          </p:cNvSpPr>
          <p:nvPr>
            <p:ph type="dt" sz="half" idx="10"/>
          </p:nvPr>
        </p:nvSpPr>
        <p:spPr/>
        <p:txBody>
          <a:bodyPr/>
          <a:lstStyle/>
          <a:p>
            <a:fld id="{ABD17A73-ADFF-4F51-B21C-FA6E74493853}" type="datetimeFigureOut">
              <a:rPr lang="es-CO" smtClean="0"/>
              <a:t>4/04/2024</a:t>
            </a:fld>
            <a:endParaRPr lang="es-CO"/>
          </a:p>
        </p:txBody>
      </p:sp>
      <p:sp>
        <p:nvSpPr>
          <p:cNvPr id="5" name="Marcador de pie de página 4">
            <a:extLst>
              <a:ext uri="{FF2B5EF4-FFF2-40B4-BE49-F238E27FC236}">
                <a16:creationId xmlns:a16="http://schemas.microsoft.com/office/drawing/2014/main" id="{EE14ABEB-DDCC-7A12-8B96-CCB6B49AD1C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B21FA89-02A8-880D-AA31-F78EBAEE7D81}"/>
              </a:ext>
            </a:extLst>
          </p:cNvPr>
          <p:cNvSpPr>
            <a:spLocks noGrp="1"/>
          </p:cNvSpPr>
          <p:nvPr>
            <p:ph type="sldNum" sz="quarter" idx="12"/>
          </p:nvPr>
        </p:nvSpPr>
        <p:spPr/>
        <p:txBody>
          <a:bodyPr/>
          <a:lstStyle/>
          <a:p>
            <a:fld id="{7678C961-D8FB-4392-A4CB-12B59F534E70}" type="slidenum">
              <a:rPr lang="es-CO" smtClean="0"/>
              <a:t>‹Nº›</a:t>
            </a:fld>
            <a:endParaRPr lang="es-CO"/>
          </a:p>
        </p:txBody>
      </p:sp>
    </p:spTree>
    <p:extLst>
      <p:ext uri="{BB962C8B-B14F-4D97-AF65-F5344CB8AC3E}">
        <p14:creationId xmlns:p14="http://schemas.microsoft.com/office/powerpoint/2010/main" val="2263147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FCA9FE-4C5F-1E97-6680-6398065087B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67D6C7C-BBCF-C88A-8D63-C311C663DAF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AE299C43-428E-0BB5-0081-BB07C1FF6B1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4598AA66-FBDB-D007-07CE-7DD2767033D3}"/>
              </a:ext>
            </a:extLst>
          </p:cNvPr>
          <p:cNvSpPr>
            <a:spLocks noGrp="1"/>
          </p:cNvSpPr>
          <p:nvPr>
            <p:ph type="dt" sz="half" idx="10"/>
          </p:nvPr>
        </p:nvSpPr>
        <p:spPr/>
        <p:txBody>
          <a:bodyPr/>
          <a:lstStyle/>
          <a:p>
            <a:fld id="{ABD17A73-ADFF-4F51-B21C-FA6E74493853}" type="datetimeFigureOut">
              <a:rPr lang="es-CO" smtClean="0"/>
              <a:t>4/04/2024</a:t>
            </a:fld>
            <a:endParaRPr lang="es-CO"/>
          </a:p>
        </p:txBody>
      </p:sp>
      <p:sp>
        <p:nvSpPr>
          <p:cNvPr id="6" name="Marcador de pie de página 5">
            <a:extLst>
              <a:ext uri="{FF2B5EF4-FFF2-40B4-BE49-F238E27FC236}">
                <a16:creationId xmlns:a16="http://schemas.microsoft.com/office/drawing/2014/main" id="{CD17157D-88C5-1DC0-061A-EB0CF70A65C8}"/>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7B40425-E969-D20D-F63A-03623691F5A3}"/>
              </a:ext>
            </a:extLst>
          </p:cNvPr>
          <p:cNvSpPr>
            <a:spLocks noGrp="1"/>
          </p:cNvSpPr>
          <p:nvPr>
            <p:ph type="sldNum" sz="quarter" idx="12"/>
          </p:nvPr>
        </p:nvSpPr>
        <p:spPr/>
        <p:txBody>
          <a:bodyPr/>
          <a:lstStyle/>
          <a:p>
            <a:fld id="{7678C961-D8FB-4392-A4CB-12B59F534E70}" type="slidenum">
              <a:rPr lang="es-CO" smtClean="0"/>
              <a:t>‹Nº›</a:t>
            </a:fld>
            <a:endParaRPr lang="es-CO"/>
          </a:p>
        </p:txBody>
      </p:sp>
    </p:spTree>
    <p:extLst>
      <p:ext uri="{BB962C8B-B14F-4D97-AF65-F5344CB8AC3E}">
        <p14:creationId xmlns:p14="http://schemas.microsoft.com/office/powerpoint/2010/main" val="1016456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1B603A-FD80-23A8-16D9-06D907BC4BB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00FF16E-EA5B-2711-AB62-DFBE4AAEC8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01BDEBE-38C3-1A3D-4E78-EB082C00C56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25BDBF97-D31A-9486-1906-653D3693A1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4C89056-AE16-29CF-9AA4-485EA4665E8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85D66309-7C33-17A4-2812-BBCA0B26B4D7}"/>
              </a:ext>
            </a:extLst>
          </p:cNvPr>
          <p:cNvSpPr>
            <a:spLocks noGrp="1"/>
          </p:cNvSpPr>
          <p:nvPr>
            <p:ph type="dt" sz="half" idx="10"/>
          </p:nvPr>
        </p:nvSpPr>
        <p:spPr/>
        <p:txBody>
          <a:bodyPr/>
          <a:lstStyle/>
          <a:p>
            <a:fld id="{ABD17A73-ADFF-4F51-B21C-FA6E74493853}" type="datetimeFigureOut">
              <a:rPr lang="es-CO" smtClean="0"/>
              <a:t>4/04/2024</a:t>
            </a:fld>
            <a:endParaRPr lang="es-CO"/>
          </a:p>
        </p:txBody>
      </p:sp>
      <p:sp>
        <p:nvSpPr>
          <p:cNvPr id="8" name="Marcador de pie de página 7">
            <a:extLst>
              <a:ext uri="{FF2B5EF4-FFF2-40B4-BE49-F238E27FC236}">
                <a16:creationId xmlns:a16="http://schemas.microsoft.com/office/drawing/2014/main" id="{D9E7C5BB-A599-00FB-B334-7E734F118E42}"/>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8C2124CF-8582-F480-07F0-1DAD1BD76B62}"/>
              </a:ext>
            </a:extLst>
          </p:cNvPr>
          <p:cNvSpPr>
            <a:spLocks noGrp="1"/>
          </p:cNvSpPr>
          <p:nvPr>
            <p:ph type="sldNum" sz="quarter" idx="12"/>
          </p:nvPr>
        </p:nvSpPr>
        <p:spPr/>
        <p:txBody>
          <a:bodyPr/>
          <a:lstStyle/>
          <a:p>
            <a:fld id="{7678C961-D8FB-4392-A4CB-12B59F534E70}" type="slidenum">
              <a:rPr lang="es-CO" smtClean="0"/>
              <a:t>‹Nº›</a:t>
            </a:fld>
            <a:endParaRPr lang="es-CO"/>
          </a:p>
        </p:txBody>
      </p:sp>
    </p:spTree>
    <p:extLst>
      <p:ext uri="{BB962C8B-B14F-4D97-AF65-F5344CB8AC3E}">
        <p14:creationId xmlns:p14="http://schemas.microsoft.com/office/powerpoint/2010/main" val="2929112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E8BCA3-05F2-1E60-C12C-1470CCB1DFA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6F937F10-F73F-67A1-C111-93F878D65253}"/>
              </a:ext>
            </a:extLst>
          </p:cNvPr>
          <p:cNvSpPr>
            <a:spLocks noGrp="1"/>
          </p:cNvSpPr>
          <p:nvPr>
            <p:ph type="dt" sz="half" idx="10"/>
          </p:nvPr>
        </p:nvSpPr>
        <p:spPr/>
        <p:txBody>
          <a:bodyPr/>
          <a:lstStyle/>
          <a:p>
            <a:fld id="{ABD17A73-ADFF-4F51-B21C-FA6E74493853}" type="datetimeFigureOut">
              <a:rPr lang="es-CO" smtClean="0"/>
              <a:t>4/04/2024</a:t>
            </a:fld>
            <a:endParaRPr lang="es-CO"/>
          </a:p>
        </p:txBody>
      </p:sp>
      <p:sp>
        <p:nvSpPr>
          <p:cNvPr id="4" name="Marcador de pie de página 3">
            <a:extLst>
              <a:ext uri="{FF2B5EF4-FFF2-40B4-BE49-F238E27FC236}">
                <a16:creationId xmlns:a16="http://schemas.microsoft.com/office/drawing/2014/main" id="{BE103762-A311-B0C4-22AA-006DE249784D}"/>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ED8E4271-04D4-4DDF-EA62-3AB51AB247FC}"/>
              </a:ext>
            </a:extLst>
          </p:cNvPr>
          <p:cNvSpPr>
            <a:spLocks noGrp="1"/>
          </p:cNvSpPr>
          <p:nvPr>
            <p:ph type="sldNum" sz="quarter" idx="12"/>
          </p:nvPr>
        </p:nvSpPr>
        <p:spPr/>
        <p:txBody>
          <a:bodyPr/>
          <a:lstStyle/>
          <a:p>
            <a:fld id="{7678C961-D8FB-4392-A4CB-12B59F534E70}" type="slidenum">
              <a:rPr lang="es-CO" smtClean="0"/>
              <a:t>‹Nº›</a:t>
            </a:fld>
            <a:endParaRPr lang="es-CO"/>
          </a:p>
        </p:txBody>
      </p:sp>
    </p:spTree>
    <p:extLst>
      <p:ext uri="{BB962C8B-B14F-4D97-AF65-F5344CB8AC3E}">
        <p14:creationId xmlns:p14="http://schemas.microsoft.com/office/powerpoint/2010/main" val="1919093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AB9D046-348C-F624-A1F9-41012EFBA0E7}"/>
              </a:ext>
            </a:extLst>
          </p:cNvPr>
          <p:cNvSpPr>
            <a:spLocks noGrp="1"/>
          </p:cNvSpPr>
          <p:nvPr>
            <p:ph type="dt" sz="half" idx="10"/>
          </p:nvPr>
        </p:nvSpPr>
        <p:spPr/>
        <p:txBody>
          <a:bodyPr/>
          <a:lstStyle/>
          <a:p>
            <a:fld id="{ABD17A73-ADFF-4F51-B21C-FA6E74493853}" type="datetimeFigureOut">
              <a:rPr lang="es-CO" smtClean="0"/>
              <a:t>4/04/2024</a:t>
            </a:fld>
            <a:endParaRPr lang="es-CO"/>
          </a:p>
        </p:txBody>
      </p:sp>
      <p:sp>
        <p:nvSpPr>
          <p:cNvPr id="3" name="Marcador de pie de página 2">
            <a:extLst>
              <a:ext uri="{FF2B5EF4-FFF2-40B4-BE49-F238E27FC236}">
                <a16:creationId xmlns:a16="http://schemas.microsoft.com/office/drawing/2014/main" id="{2723CBEB-A28F-8CE9-2F31-57601781C5DD}"/>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5EC95FB9-1ED6-0EE3-23D4-EEB81A2FCB34}"/>
              </a:ext>
            </a:extLst>
          </p:cNvPr>
          <p:cNvSpPr>
            <a:spLocks noGrp="1"/>
          </p:cNvSpPr>
          <p:nvPr>
            <p:ph type="sldNum" sz="quarter" idx="12"/>
          </p:nvPr>
        </p:nvSpPr>
        <p:spPr/>
        <p:txBody>
          <a:bodyPr/>
          <a:lstStyle/>
          <a:p>
            <a:fld id="{7678C961-D8FB-4392-A4CB-12B59F534E70}" type="slidenum">
              <a:rPr lang="es-CO" smtClean="0"/>
              <a:t>‹Nº›</a:t>
            </a:fld>
            <a:endParaRPr lang="es-CO"/>
          </a:p>
        </p:txBody>
      </p:sp>
    </p:spTree>
    <p:extLst>
      <p:ext uri="{BB962C8B-B14F-4D97-AF65-F5344CB8AC3E}">
        <p14:creationId xmlns:p14="http://schemas.microsoft.com/office/powerpoint/2010/main" val="1482167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DDC7E2-E47B-5FFF-7C0A-EC7363F5CA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82602E57-6A2B-9251-9990-C3CEEF8770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4C715139-EDC9-229F-E015-EF8F85E551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3E9DFF8-B439-2EFC-7382-D5D2FE97B389}"/>
              </a:ext>
            </a:extLst>
          </p:cNvPr>
          <p:cNvSpPr>
            <a:spLocks noGrp="1"/>
          </p:cNvSpPr>
          <p:nvPr>
            <p:ph type="dt" sz="half" idx="10"/>
          </p:nvPr>
        </p:nvSpPr>
        <p:spPr/>
        <p:txBody>
          <a:bodyPr/>
          <a:lstStyle/>
          <a:p>
            <a:fld id="{ABD17A73-ADFF-4F51-B21C-FA6E74493853}" type="datetimeFigureOut">
              <a:rPr lang="es-CO" smtClean="0"/>
              <a:t>4/04/2024</a:t>
            </a:fld>
            <a:endParaRPr lang="es-CO"/>
          </a:p>
        </p:txBody>
      </p:sp>
      <p:sp>
        <p:nvSpPr>
          <p:cNvPr id="6" name="Marcador de pie de página 5">
            <a:extLst>
              <a:ext uri="{FF2B5EF4-FFF2-40B4-BE49-F238E27FC236}">
                <a16:creationId xmlns:a16="http://schemas.microsoft.com/office/drawing/2014/main" id="{22D35C81-1FB7-A91A-9AFC-92473DBE85A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4FEB4275-2623-D9AC-FEAE-442A149E21BE}"/>
              </a:ext>
            </a:extLst>
          </p:cNvPr>
          <p:cNvSpPr>
            <a:spLocks noGrp="1"/>
          </p:cNvSpPr>
          <p:nvPr>
            <p:ph type="sldNum" sz="quarter" idx="12"/>
          </p:nvPr>
        </p:nvSpPr>
        <p:spPr/>
        <p:txBody>
          <a:bodyPr/>
          <a:lstStyle/>
          <a:p>
            <a:fld id="{7678C961-D8FB-4392-A4CB-12B59F534E70}" type="slidenum">
              <a:rPr lang="es-CO" smtClean="0"/>
              <a:t>‹Nº›</a:t>
            </a:fld>
            <a:endParaRPr lang="es-CO"/>
          </a:p>
        </p:txBody>
      </p:sp>
    </p:spTree>
    <p:extLst>
      <p:ext uri="{BB962C8B-B14F-4D97-AF65-F5344CB8AC3E}">
        <p14:creationId xmlns:p14="http://schemas.microsoft.com/office/powerpoint/2010/main" val="3034936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74175C-9998-D42E-464D-23C2307C35F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32AADB98-F497-447C-866B-F5F57DD284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C8DD8050-CD2E-5502-EE5F-3A9525D5ED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8565B82-540C-F585-0132-CE0227CFFD32}"/>
              </a:ext>
            </a:extLst>
          </p:cNvPr>
          <p:cNvSpPr>
            <a:spLocks noGrp="1"/>
          </p:cNvSpPr>
          <p:nvPr>
            <p:ph type="dt" sz="half" idx="10"/>
          </p:nvPr>
        </p:nvSpPr>
        <p:spPr/>
        <p:txBody>
          <a:bodyPr/>
          <a:lstStyle/>
          <a:p>
            <a:fld id="{ABD17A73-ADFF-4F51-B21C-FA6E74493853}" type="datetimeFigureOut">
              <a:rPr lang="es-CO" smtClean="0"/>
              <a:t>4/04/2024</a:t>
            </a:fld>
            <a:endParaRPr lang="es-CO"/>
          </a:p>
        </p:txBody>
      </p:sp>
      <p:sp>
        <p:nvSpPr>
          <p:cNvPr id="6" name="Marcador de pie de página 5">
            <a:extLst>
              <a:ext uri="{FF2B5EF4-FFF2-40B4-BE49-F238E27FC236}">
                <a16:creationId xmlns:a16="http://schemas.microsoft.com/office/drawing/2014/main" id="{FF086233-85BD-F7D5-0FA2-3B647135CAF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3416F90A-AC99-A8D1-5279-B6BB96340CAC}"/>
              </a:ext>
            </a:extLst>
          </p:cNvPr>
          <p:cNvSpPr>
            <a:spLocks noGrp="1"/>
          </p:cNvSpPr>
          <p:nvPr>
            <p:ph type="sldNum" sz="quarter" idx="12"/>
          </p:nvPr>
        </p:nvSpPr>
        <p:spPr/>
        <p:txBody>
          <a:bodyPr/>
          <a:lstStyle/>
          <a:p>
            <a:fld id="{7678C961-D8FB-4392-A4CB-12B59F534E70}" type="slidenum">
              <a:rPr lang="es-CO" smtClean="0"/>
              <a:t>‹Nº›</a:t>
            </a:fld>
            <a:endParaRPr lang="es-CO"/>
          </a:p>
        </p:txBody>
      </p:sp>
    </p:spTree>
    <p:extLst>
      <p:ext uri="{BB962C8B-B14F-4D97-AF65-F5344CB8AC3E}">
        <p14:creationId xmlns:p14="http://schemas.microsoft.com/office/powerpoint/2010/main" val="1789015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EC7693-E4A1-30C3-2126-3A7AFA94169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C54AEDF6-716E-8E4C-1ECA-AA063B2B962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1625925-B4B8-7D66-E5AC-235A3C1180D6}"/>
              </a:ext>
            </a:extLst>
          </p:cNvPr>
          <p:cNvSpPr>
            <a:spLocks noGrp="1"/>
          </p:cNvSpPr>
          <p:nvPr>
            <p:ph type="dt" sz="half" idx="10"/>
          </p:nvPr>
        </p:nvSpPr>
        <p:spPr/>
        <p:txBody>
          <a:bodyPr/>
          <a:lstStyle/>
          <a:p>
            <a:fld id="{ABD17A73-ADFF-4F51-B21C-FA6E74493853}" type="datetimeFigureOut">
              <a:rPr lang="es-CO" smtClean="0"/>
              <a:t>4/04/2024</a:t>
            </a:fld>
            <a:endParaRPr lang="es-CO"/>
          </a:p>
        </p:txBody>
      </p:sp>
      <p:sp>
        <p:nvSpPr>
          <p:cNvPr id="5" name="Marcador de pie de página 4">
            <a:extLst>
              <a:ext uri="{FF2B5EF4-FFF2-40B4-BE49-F238E27FC236}">
                <a16:creationId xmlns:a16="http://schemas.microsoft.com/office/drawing/2014/main" id="{A58C4CB1-5916-DBCF-39FA-C5A88B70DA1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A1D7E18-A9BF-7EF4-AA90-980BC2BA2F5C}"/>
              </a:ext>
            </a:extLst>
          </p:cNvPr>
          <p:cNvSpPr>
            <a:spLocks noGrp="1"/>
          </p:cNvSpPr>
          <p:nvPr>
            <p:ph type="sldNum" sz="quarter" idx="12"/>
          </p:nvPr>
        </p:nvSpPr>
        <p:spPr/>
        <p:txBody>
          <a:bodyPr/>
          <a:lstStyle/>
          <a:p>
            <a:fld id="{7678C961-D8FB-4392-A4CB-12B59F534E70}" type="slidenum">
              <a:rPr lang="es-CO" smtClean="0"/>
              <a:t>‹Nº›</a:t>
            </a:fld>
            <a:endParaRPr lang="es-CO"/>
          </a:p>
        </p:txBody>
      </p:sp>
    </p:spTree>
    <p:extLst>
      <p:ext uri="{BB962C8B-B14F-4D97-AF65-F5344CB8AC3E}">
        <p14:creationId xmlns:p14="http://schemas.microsoft.com/office/powerpoint/2010/main" val="2504521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595AC1E-89D8-24BA-5244-7495548A239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A252432-D55F-EE87-5B61-5862107B346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9FE3EB7-E4E9-3099-1338-6284CC38CB45}"/>
              </a:ext>
            </a:extLst>
          </p:cNvPr>
          <p:cNvSpPr>
            <a:spLocks noGrp="1"/>
          </p:cNvSpPr>
          <p:nvPr>
            <p:ph type="dt" sz="half" idx="10"/>
          </p:nvPr>
        </p:nvSpPr>
        <p:spPr/>
        <p:txBody>
          <a:bodyPr/>
          <a:lstStyle/>
          <a:p>
            <a:fld id="{ABD17A73-ADFF-4F51-B21C-FA6E74493853}" type="datetimeFigureOut">
              <a:rPr lang="es-CO" smtClean="0"/>
              <a:t>4/04/2024</a:t>
            </a:fld>
            <a:endParaRPr lang="es-CO"/>
          </a:p>
        </p:txBody>
      </p:sp>
      <p:sp>
        <p:nvSpPr>
          <p:cNvPr id="5" name="Marcador de pie de página 4">
            <a:extLst>
              <a:ext uri="{FF2B5EF4-FFF2-40B4-BE49-F238E27FC236}">
                <a16:creationId xmlns:a16="http://schemas.microsoft.com/office/drawing/2014/main" id="{20203332-1BD0-B99B-00A5-A38F3D9EE34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4A6DE32-3B3C-653B-6D55-08B2116E7A3D}"/>
              </a:ext>
            </a:extLst>
          </p:cNvPr>
          <p:cNvSpPr>
            <a:spLocks noGrp="1"/>
          </p:cNvSpPr>
          <p:nvPr>
            <p:ph type="sldNum" sz="quarter" idx="12"/>
          </p:nvPr>
        </p:nvSpPr>
        <p:spPr/>
        <p:txBody>
          <a:bodyPr/>
          <a:lstStyle/>
          <a:p>
            <a:fld id="{7678C961-D8FB-4392-A4CB-12B59F534E70}" type="slidenum">
              <a:rPr lang="es-CO" smtClean="0"/>
              <a:t>‹Nº›</a:t>
            </a:fld>
            <a:endParaRPr lang="es-CO"/>
          </a:p>
        </p:txBody>
      </p:sp>
    </p:spTree>
    <p:extLst>
      <p:ext uri="{BB962C8B-B14F-4D97-AF65-F5344CB8AC3E}">
        <p14:creationId xmlns:p14="http://schemas.microsoft.com/office/powerpoint/2010/main" val="1639401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3D473EB-6157-C486-C129-0089E1DBE7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CE949A9-9FD7-7FDE-8C65-596E9937DC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698E54E-C9EC-7528-BC8E-E0F3C4289F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D17A73-ADFF-4F51-B21C-FA6E74493853}" type="datetimeFigureOut">
              <a:rPr lang="es-CO" smtClean="0"/>
              <a:t>4/04/2024</a:t>
            </a:fld>
            <a:endParaRPr lang="es-CO"/>
          </a:p>
        </p:txBody>
      </p:sp>
      <p:sp>
        <p:nvSpPr>
          <p:cNvPr id="5" name="Marcador de pie de página 4">
            <a:extLst>
              <a:ext uri="{FF2B5EF4-FFF2-40B4-BE49-F238E27FC236}">
                <a16:creationId xmlns:a16="http://schemas.microsoft.com/office/drawing/2014/main" id="{510BB86A-FD72-4ADE-8234-927927FAC6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B56F9755-0263-D7A1-4435-7872A86033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678C961-D8FB-4392-A4CB-12B59F534E70}" type="slidenum">
              <a:rPr lang="es-CO" smtClean="0"/>
              <a:t>‹Nº›</a:t>
            </a:fld>
            <a:endParaRPr lang="es-CO"/>
          </a:p>
        </p:txBody>
      </p:sp>
    </p:spTree>
    <p:extLst>
      <p:ext uri="{BB962C8B-B14F-4D97-AF65-F5344CB8AC3E}">
        <p14:creationId xmlns:p14="http://schemas.microsoft.com/office/powerpoint/2010/main" val="32496542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7D22CC-683F-3A29-6D8A-1B47A83F1993}"/>
              </a:ext>
            </a:extLst>
          </p:cNvPr>
          <p:cNvSpPr>
            <a:spLocks noGrp="1"/>
          </p:cNvSpPr>
          <p:nvPr>
            <p:ph type="ctrTitle"/>
          </p:nvPr>
        </p:nvSpPr>
        <p:spPr/>
        <p:txBody>
          <a:bodyPr/>
          <a:lstStyle/>
          <a:p>
            <a:endParaRPr lang="es-CO"/>
          </a:p>
        </p:txBody>
      </p:sp>
      <p:sp>
        <p:nvSpPr>
          <p:cNvPr id="3" name="Subtítulo 2">
            <a:extLst>
              <a:ext uri="{FF2B5EF4-FFF2-40B4-BE49-F238E27FC236}">
                <a16:creationId xmlns:a16="http://schemas.microsoft.com/office/drawing/2014/main" id="{B0B8853E-36DE-3391-51F5-3414AA620DEB}"/>
              </a:ext>
            </a:extLst>
          </p:cNvPr>
          <p:cNvSpPr>
            <a:spLocks noGrp="1"/>
          </p:cNvSpPr>
          <p:nvPr>
            <p:ph type="subTitle" idx="1"/>
          </p:nvPr>
        </p:nvSpPr>
        <p:spPr/>
        <p:txBody>
          <a:bodyPr/>
          <a:lstStyle/>
          <a:p>
            <a:endParaRPr lang="es-CO"/>
          </a:p>
        </p:txBody>
      </p:sp>
      <p:pic>
        <p:nvPicPr>
          <p:cNvPr id="5" name="Imagen 4">
            <a:extLst>
              <a:ext uri="{FF2B5EF4-FFF2-40B4-BE49-F238E27FC236}">
                <a16:creationId xmlns:a16="http://schemas.microsoft.com/office/drawing/2014/main" id="{213411FE-A1E3-8CA2-9D0E-14A1214312FD}"/>
              </a:ext>
            </a:extLst>
          </p:cNvPr>
          <p:cNvPicPr>
            <a:picLocks noChangeAspect="1"/>
          </p:cNvPicPr>
          <p:nvPr/>
        </p:nvPicPr>
        <p:blipFill>
          <a:blip r:embed="rId2"/>
          <a:stretch>
            <a:fillRect/>
          </a:stretch>
        </p:blipFill>
        <p:spPr>
          <a:xfrm>
            <a:off x="718387" y="380574"/>
            <a:ext cx="10755226" cy="6096851"/>
          </a:xfrm>
          <a:prstGeom prst="rect">
            <a:avLst/>
          </a:prstGeom>
        </p:spPr>
      </p:pic>
      <p:cxnSp>
        <p:nvCxnSpPr>
          <p:cNvPr id="7" name="Conector recto 6">
            <a:extLst>
              <a:ext uri="{FF2B5EF4-FFF2-40B4-BE49-F238E27FC236}">
                <a16:creationId xmlns:a16="http://schemas.microsoft.com/office/drawing/2014/main" id="{FB24E25E-ADEF-C6E5-65DF-A56B66CDEAE8}"/>
              </a:ext>
            </a:extLst>
          </p:cNvPr>
          <p:cNvCxnSpPr>
            <a:cxnSpLocks/>
          </p:cNvCxnSpPr>
          <p:nvPr/>
        </p:nvCxnSpPr>
        <p:spPr>
          <a:xfrm flipV="1">
            <a:off x="1200248" y="1030288"/>
            <a:ext cx="1438940" cy="121318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Conector recto 7">
            <a:extLst>
              <a:ext uri="{FF2B5EF4-FFF2-40B4-BE49-F238E27FC236}">
                <a16:creationId xmlns:a16="http://schemas.microsoft.com/office/drawing/2014/main" id="{025A3A7C-F019-3C28-D384-B077BD3B967D}"/>
              </a:ext>
            </a:extLst>
          </p:cNvPr>
          <p:cNvCxnSpPr>
            <a:cxnSpLocks/>
          </p:cNvCxnSpPr>
          <p:nvPr/>
        </p:nvCxnSpPr>
        <p:spPr>
          <a:xfrm flipH="1" flipV="1">
            <a:off x="1200248" y="1088064"/>
            <a:ext cx="1438940" cy="1155406"/>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Conector recto 11">
            <a:extLst>
              <a:ext uri="{FF2B5EF4-FFF2-40B4-BE49-F238E27FC236}">
                <a16:creationId xmlns:a16="http://schemas.microsoft.com/office/drawing/2014/main" id="{B3534CE8-1743-2465-868A-3F48A7BDC651}"/>
              </a:ext>
            </a:extLst>
          </p:cNvPr>
          <p:cNvCxnSpPr>
            <a:cxnSpLocks/>
          </p:cNvCxnSpPr>
          <p:nvPr/>
        </p:nvCxnSpPr>
        <p:spPr>
          <a:xfrm flipV="1">
            <a:off x="9229060" y="1122363"/>
            <a:ext cx="1438940" cy="121318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Conector recto 12">
            <a:extLst>
              <a:ext uri="{FF2B5EF4-FFF2-40B4-BE49-F238E27FC236}">
                <a16:creationId xmlns:a16="http://schemas.microsoft.com/office/drawing/2014/main" id="{A5CD36C3-8C94-D580-01CA-4728CA318D10}"/>
              </a:ext>
            </a:extLst>
          </p:cNvPr>
          <p:cNvCxnSpPr>
            <a:cxnSpLocks/>
          </p:cNvCxnSpPr>
          <p:nvPr/>
        </p:nvCxnSpPr>
        <p:spPr>
          <a:xfrm flipH="1" flipV="1">
            <a:off x="9229060" y="1180139"/>
            <a:ext cx="1438940" cy="1155406"/>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pic>
        <p:nvPicPr>
          <p:cNvPr id="17" name="Gráfico 16" descr="Marca de verificación con relleno sólido">
            <a:extLst>
              <a:ext uri="{FF2B5EF4-FFF2-40B4-BE49-F238E27FC236}">
                <a16:creationId xmlns:a16="http://schemas.microsoft.com/office/drawing/2014/main" id="{F6565613-5027-3D79-E0F0-4FB8E39B14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3917" y="972972"/>
            <a:ext cx="1346790" cy="1346790"/>
          </a:xfrm>
          <a:prstGeom prst="rect">
            <a:avLst/>
          </a:prstGeom>
        </p:spPr>
      </p:pic>
      <p:pic>
        <p:nvPicPr>
          <p:cNvPr id="18" name="Gráfico 17" descr="Marca de verificación con relleno sólido">
            <a:extLst>
              <a:ext uri="{FF2B5EF4-FFF2-40B4-BE49-F238E27FC236}">
                <a16:creationId xmlns:a16="http://schemas.microsoft.com/office/drawing/2014/main" id="{B9551E99-2583-90DA-B49D-B3B3D44525D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95436" y="896680"/>
            <a:ext cx="1346790" cy="1346790"/>
          </a:xfrm>
          <a:prstGeom prst="rect">
            <a:avLst/>
          </a:prstGeom>
        </p:spPr>
      </p:pic>
    </p:spTree>
    <p:extLst>
      <p:ext uri="{BB962C8B-B14F-4D97-AF65-F5344CB8AC3E}">
        <p14:creationId xmlns:p14="http://schemas.microsoft.com/office/powerpoint/2010/main" val="672394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F367DB-53BC-BC45-086B-D34DE46D7F15}"/>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1992D5AF-F23E-444C-5B4D-009FAB0954CF}"/>
              </a:ext>
            </a:extLst>
          </p:cNvPr>
          <p:cNvSpPr>
            <a:spLocks noGrp="1"/>
          </p:cNvSpPr>
          <p:nvPr>
            <p:ph idx="1"/>
          </p:nvPr>
        </p:nvSpPr>
        <p:spPr/>
        <p:txBody>
          <a:bodyPr/>
          <a:lstStyle/>
          <a:p>
            <a:endParaRPr lang="es-CO"/>
          </a:p>
        </p:txBody>
      </p:sp>
      <p:pic>
        <p:nvPicPr>
          <p:cNvPr id="5" name="Imagen 4">
            <a:extLst>
              <a:ext uri="{FF2B5EF4-FFF2-40B4-BE49-F238E27FC236}">
                <a16:creationId xmlns:a16="http://schemas.microsoft.com/office/drawing/2014/main" id="{BDEE1331-175F-0FB0-1538-21D7F1E42F1B}"/>
              </a:ext>
            </a:extLst>
          </p:cNvPr>
          <p:cNvPicPr>
            <a:picLocks noChangeAspect="1"/>
          </p:cNvPicPr>
          <p:nvPr/>
        </p:nvPicPr>
        <p:blipFill>
          <a:blip r:embed="rId2"/>
          <a:stretch>
            <a:fillRect/>
          </a:stretch>
        </p:blipFill>
        <p:spPr>
          <a:xfrm>
            <a:off x="642176" y="318653"/>
            <a:ext cx="10907647" cy="6220693"/>
          </a:xfrm>
          <a:prstGeom prst="rect">
            <a:avLst/>
          </a:prstGeom>
        </p:spPr>
      </p:pic>
      <p:cxnSp>
        <p:nvCxnSpPr>
          <p:cNvPr id="14" name="Conector recto 13">
            <a:extLst>
              <a:ext uri="{FF2B5EF4-FFF2-40B4-BE49-F238E27FC236}">
                <a16:creationId xmlns:a16="http://schemas.microsoft.com/office/drawing/2014/main" id="{C248770C-1B3B-AF87-36BE-0D85D6C5EA40}"/>
              </a:ext>
            </a:extLst>
          </p:cNvPr>
          <p:cNvCxnSpPr>
            <a:cxnSpLocks/>
          </p:cNvCxnSpPr>
          <p:nvPr/>
        </p:nvCxnSpPr>
        <p:spPr>
          <a:xfrm flipV="1">
            <a:off x="9381460" y="1274763"/>
            <a:ext cx="1438940" cy="121318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Conector recto 14">
            <a:extLst>
              <a:ext uri="{FF2B5EF4-FFF2-40B4-BE49-F238E27FC236}">
                <a16:creationId xmlns:a16="http://schemas.microsoft.com/office/drawing/2014/main" id="{61B95F98-FA4B-BAF3-01E5-6896E97BD203}"/>
              </a:ext>
            </a:extLst>
          </p:cNvPr>
          <p:cNvCxnSpPr>
            <a:cxnSpLocks/>
          </p:cNvCxnSpPr>
          <p:nvPr/>
        </p:nvCxnSpPr>
        <p:spPr>
          <a:xfrm flipH="1" flipV="1">
            <a:off x="9381460" y="1332539"/>
            <a:ext cx="1438940" cy="1155406"/>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 name="Conector recto 5">
            <a:extLst>
              <a:ext uri="{FF2B5EF4-FFF2-40B4-BE49-F238E27FC236}">
                <a16:creationId xmlns:a16="http://schemas.microsoft.com/office/drawing/2014/main" id="{74CE2C88-7A8F-7DAB-8CA5-8F2450AA825E}"/>
              </a:ext>
            </a:extLst>
          </p:cNvPr>
          <p:cNvCxnSpPr>
            <a:cxnSpLocks/>
          </p:cNvCxnSpPr>
          <p:nvPr/>
        </p:nvCxnSpPr>
        <p:spPr>
          <a:xfrm flipV="1">
            <a:off x="6694967" y="1151566"/>
            <a:ext cx="1438940" cy="121318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 name="Conector recto 6">
            <a:extLst>
              <a:ext uri="{FF2B5EF4-FFF2-40B4-BE49-F238E27FC236}">
                <a16:creationId xmlns:a16="http://schemas.microsoft.com/office/drawing/2014/main" id="{E8172C5E-77FF-7FA3-3A95-221C862BB45B}"/>
              </a:ext>
            </a:extLst>
          </p:cNvPr>
          <p:cNvCxnSpPr>
            <a:cxnSpLocks/>
          </p:cNvCxnSpPr>
          <p:nvPr/>
        </p:nvCxnSpPr>
        <p:spPr>
          <a:xfrm flipH="1" flipV="1">
            <a:off x="6694967" y="1209342"/>
            <a:ext cx="1438940" cy="1155406"/>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Conector recto 7">
            <a:extLst>
              <a:ext uri="{FF2B5EF4-FFF2-40B4-BE49-F238E27FC236}">
                <a16:creationId xmlns:a16="http://schemas.microsoft.com/office/drawing/2014/main" id="{438ABF1F-273A-D857-4089-4C822B3D39FE}"/>
              </a:ext>
            </a:extLst>
          </p:cNvPr>
          <p:cNvCxnSpPr>
            <a:cxnSpLocks/>
          </p:cNvCxnSpPr>
          <p:nvPr/>
        </p:nvCxnSpPr>
        <p:spPr>
          <a:xfrm flipV="1">
            <a:off x="4008474" y="1216987"/>
            <a:ext cx="1438940" cy="121318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Conector recto 8">
            <a:extLst>
              <a:ext uri="{FF2B5EF4-FFF2-40B4-BE49-F238E27FC236}">
                <a16:creationId xmlns:a16="http://schemas.microsoft.com/office/drawing/2014/main" id="{AECFCEF0-4750-BD8A-48B3-4289E5C3C70E}"/>
              </a:ext>
            </a:extLst>
          </p:cNvPr>
          <p:cNvCxnSpPr>
            <a:cxnSpLocks/>
          </p:cNvCxnSpPr>
          <p:nvPr/>
        </p:nvCxnSpPr>
        <p:spPr>
          <a:xfrm flipH="1" flipV="1">
            <a:off x="4008474" y="1274763"/>
            <a:ext cx="1438940" cy="1155406"/>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pic>
        <p:nvPicPr>
          <p:cNvPr id="10" name="Gráfico 9" descr="Marca de verificación con relleno sólido">
            <a:extLst>
              <a:ext uri="{FF2B5EF4-FFF2-40B4-BE49-F238E27FC236}">
                <a16:creationId xmlns:a16="http://schemas.microsoft.com/office/drawing/2014/main" id="{2516446D-D606-4B47-9021-AC9CC78CDDC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13368" y="1141155"/>
            <a:ext cx="1346790" cy="1346790"/>
          </a:xfrm>
          <a:prstGeom prst="rect">
            <a:avLst/>
          </a:prstGeom>
        </p:spPr>
      </p:pic>
    </p:spTree>
    <p:extLst>
      <p:ext uri="{BB962C8B-B14F-4D97-AF65-F5344CB8AC3E}">
        <p14:creationId xmlns:p14="http://schemas.microsoft.com/office/powerpoint/2010/main" val="2202413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9CAE11E5-A56B-9AFE-5CF6-A6153A1C4F7E}"/>
              </a:ext>
            </a:extLst>
          </p:cNvPr>
          <p:cNvSpPr txBox="1"/>
          <p:nvPr/>
        </p:nvSpPr>
        <p:spPr>
          <a:xfrm>
            <a:off x="467833" y="334849"/>
            <a:ext cx="10217888" cy="2464521"/>
          </a:xfrm>
          <a:prstGeom prst="rect">
            <a:avLst/>
          </a:prstGeom>
          <a:noFill/>
        </p:spPr>
        <p:txBody>
          <a:bodyPr wrap="square">
            <a:spAutoFit/>
          </a:bodyPr>
          <a:lstStyle/>
          <a:p>
            <a:pPr>
              <a:spcAft>
                <a:spcPts val="800"/>
              </a:spcAft>
            </a:pPr>
            <a:r>
              <a:rPr lang="es-CO" sz="1800" b="1" kern="100" dirty="0">
                <a:effectLst/>
                <a:latin typeface="Aptos" panose="020B0004020202020204" pitchFamily="34" charset="0"/>
                <a:ea typeface="Aptos" panose="020B0004020202020204" pitchFamily="34" charset="0"/>
                <a:cs typeface="Times New Roman" panose="02020603050405020304" pitchFamily="18" charset="0"/>
              </a:rPr>
              <a:t>Alexander Salazar Vélez.  </a:t>
            </a:r>
          </a:p>
          <a:p>
            <a:pPr>
              <a:spcAft>
                <a:spcPts val="800"/>
              </a:spcAft>
            </a:pPr>
            <a:r>
              <a:rPr lang="es-CO" b="1" kern="100" dirty="0">
                <a:latin typeface="Aptos" panose="020B0004020202020204" pitchFamily="34" charset="0"/>
                <a:ea typeface="Aptos" panose="020B0004020202020204" pitchFamily="34" charset="0"/>
                <a:cs typeface="Times New Roman" panose="02020603050405020304" pitchFamily="18" charset="0"/>
              </a:rPr>
              <a:t>Profesional</a:t>
            </a:r>
          </a:p>
          <a:p>
            <a:pPr>
              <a:spcAft>
                <a:spcPts val="800"/>
              </a:spcAft>
            </a:pPr>
            <a:r>
              <a:rPr lang="es-CO" sz="1800" b="1" kern="100" dirty="0">
                <a:effectLst/>
                <a:latin typeface="Aptos" panose="020B0004020202020204" pitchFamily="34" charset="0"/>
                <a:ea typeface="Aptos" panose="020B0004020202020204" pitchFamily="34" charset="0"/>
                <a:cs typeface="Times New Roman" panose="02020603050405020304" pitchFamily="18" charset="0"/>
              </a:rPr>
              <a:t>Representante eje cafetero</a:t>
            </a:r>
            <a:endParaRPr lang="es-CO"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s-CO" sz="1800" kern="100" dirty="0">
                <a:effectLst/>
                <a:latin typeface="Aptos" panose="020B0004020202020204" pitchFamily="34" charset="0"/>
                <a:ea typeface="Aptos" panose="020B0004020202020204" pitchFamily="34" charset="0"/>
                <a:cs typeface="Times New Roman" panose="02020603050405020304" pitchFamily="18" charset="0"/>
              </a:rPr>
              <a:t>Ingeniero civil, especialista en estructuras de la Universidad Nacional de Colombia</a:t>
            </a:r>
            <a:r>
              <a:rPr lang="es-CO" kern="100" dirty="0">
                <a:latin typeface="Aptos" panose="020B0004020202020204" pitchFamily="34" charset="0"/>
                <a:ea typeface="Aptos" panose="020B0004020202020204" pitchFamily="34" charset="0"/>
                <a:cs typeface="Times New Roman" panose="02020603050405020304" pitchFamily="18" charset="0"/>
              </a:rPr>
              <a:t> c</a:t>
            </a:r>
            <a:r>
              <a:rPr lang="es-CO" sz="1800" kern="100" dirty="0">
                <a:effectLst/>
                <a:latin typeface="Aptos" panose="020B0004020202020204" pitchFamily="34" charset="0"/>
                <a:ea typeface="Aptos" panose="020B0004020202020204" pitchFamily="34" charset="0"/>
                <a:cs typeface="Times New Roman" panose="02020603050405020304" pitchFamily="18" charset="0"/>
              </a:rPr>
              <a:t>on más de 13 años de experiencia especifica en el área del diseño de estructuras metálicas en proyectos relacionados con el sector industrial, comercial y residencial. Actualmente se desempeña como socio y gerente técnico en la firma </a:t>
            </a:r>
            <a:r>
              <a:rPr lang="es-CO" sz="1800" kern="100" dirty="0" err="1">
                <a:effectLst/>
                <a:latin typeface="Aptos" panose="020B0004020202020204" pitchFamily="34" charset="0"/>
                <a:ea typeface="Aptos" panose="020B0004020202020204" pitchFamily="34" charset="0"/>
                <a:cs typeface="Times New Roman" panose="02020603050405020304" pitchFamily="18" charset="0"/>
              </a:rPr>
              <a:t>Heikō</a:t>
            </a:r>
            <a:r>
              <a:rPr lang="es-CO" sz="1800" kern="100" dirty="0">
                <a:effectLst/>
                <a:latin typeface="Aptos" panose="020B0004020202020204" pitchFamily="34" charset="0"/>
                <a:ea typeface="Aptos" panose="020B0004020202020204" pitchFamily="34" charset="0"/>
                <a:cs typeface="Times New Roman" panose="02020603050405020304" pitchFamily="18" charset="0"/>
              </a:rPr>
              <a:t> Ingeniería S.A.S.</a:t>
            </a:r>
          </a:p>
        </p:txBody>
      </p:sp>
      <p:sp>
        <p:nvSpPr>
          <p:cNvPr id="6" name="Rectángulo 5">
            <a:extLst>
              <a:ext uri="{FF2B5EF4-FFF2-40B4-BE49-F238E27FC236}">
                <a16:creationId xmlns:a16="http://schemas.microsoft.com/office/drawing/2014/main" id="{E376F746-0557-B194-B5FE-2F64634815EB}"/>
              </a:ext>
            </a:extLst>
          </p:cNvPr>
          <p:cNvSpPr/>
          <p:nvPr/>
        </p:nvSpPr>
        <p:spPr>
          <a:xfrm>
            <a:off x="361506" y="334848"/>
            <a:ext cx="9952075" cy="246452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CuadroTexto 7">
            <a:extLst>
              <a:ext uri="{FF2B5EF4-FFF2-40B4-BE49-F238E27FC236}">
                <a16:creationId xmlns:a16="http://schemas.microsoft.com/office/drawing/2014/main" id="{3600CB2D-3615-C99A-D906-50401E69B890}"/>
              </a:ext>
            </a:extLst>
          </p:cNvPr>
          <p:cNvSpPr txBox="1"/>
          <p:nvPr/>
        </p:nvSpPr>
        <p:spPr>
          <a:xfrm>
            <a:off x="361506" y="3244334"/>
            <a:ext cx="9952074" cy="2031325"/>
          </a:xfrm>
          <a:prstGeom prst="rect">
            <a:avLst/>
          </a:prstGeom>
          <a:noFill/>
        </p:spPr>
        <p:txBody>
          <a:bodyPr wrap="square">
            <a:spAutoFit/>
          </a:bodyPr>
          <a:lstStyle/>
          <a:p>
            <a:r>
              <a:rPr lang="es-CO" b="1" dirty="0" err="1"/>
              <a:t>Gerlin</a:t>
            </a:r>
            <a:r>
              <a:rPr lang="es-CO" b="1" dirty="0"/>
              <a:t> Andrea Polo Campos</a:t>
            </a:r>
          </a:p>
          <a:p>
            <a:r>
              <a:rPr lang="es-CO" sz="1800" b="1" kern="100" dirty="0" err="1">
                <a:effectLst/>
                <a:latin typeface="Aptos" panose="020B0004020202020204" pitchFamily="34" charset="0"/>
                <a:ea typeface="Aptos" panose="020B0004020202020204" pitchFamily="34" charset="0"/>
                <a:cs typeface="Times New Roman" panose="02020603050405020304" pitchFamily="18" charset="0"/>
              </a:rPr>
              <a:t>Acesco</a:t>
            </a:r>
            <a:r>
              <a:rPr lang="es-CO" sz="1800" b="1" kern="100" dirty="0">
                <a:effectLst/>
                <a:latin typeface="Aptos" panose="020B0004020202020204" pitchFamily="34" charset="0"/>
                <a:ea typeface="Aptos" panose="020B0004020202020204" pitchFamily="34" charset="0"/>
                <a:cs typeface="Times New Roman" panose="02020603050405020304" pitchFamily="18" charset="0"/>
              </a:rPr>
              <a:t> Colombia S.A.S.</a:t>
            </a:r>
          </a:p>
          <a:p>
            <a:r>
              <a:rPr lang="es-CO" sz="1800" b="1" kern="100" dirty="0">
                <a:effectLst/>
                <a:latin typeface="Aptos" panose="020B0004020202020204" pitchFamily="34" charset="0"/>
                <a:ea typeface="Aptos" panose="020B0004020202020204" pitchFamily="34" charset="0"/>
                <a:cs typeface="Times New Roman" panose="02020603050405020304" pitchFamily="18" charset="0"/>
              </a:rPr>
              <a:t>Representante Industriales </a:t>
            </a:r>
            <a:endParaRPr lang="es-CO" dirty="0"/>
          </a:p>
          <a:p>
            <a:r>
              <a:rPr lang="es-ES" dirty="0"/>
              <a:t>Ingeniera civil egresado de Universidad de la Salle. Magister en ingeniería civil con énfasis en ingeniera estructural –</a:t>
            </a:r>
          </a:p>
          <a:p>
            <a:r>
              <a:rPr lang="es-ES" dirty="0"/>
              <a:t>Escuela Colombiana de Ingeniería Julio Garavito. Actualmente ingeniera de soporte técnico en Acerías de Colombia S.A.S.</a:t>
            </a:r>
            <a:endParaRPr lang="es-CO" dirty="0"/>
          </a:p>
        </p:txBody>
      </p:sp>
      <p:sp>
        <p:nvSpPr>
          <p:cNvPr id="9" name="Rectángulo 8">
            <a:extLst>
              <a:ext uri="{FF2B5EF4-FFF2-40B4-BE49-F238E27FC236}">
                <a16:creationId xmlns:a16="http://schemas.microsoft.com/office/drawing/2014/main" id="{7CEC4706-F2A9-0383-7C0A-00EBBE58F1DD}"/>
              </a:ext>
            </a:extLst>
          </p:cNvPr>
          <p:cNvSpPr/>
          <p:nvPr/>
        </p:nvSpPr>
        <p:spPr>
          <a:xfrm>
            <a:off x="361506" y="3166235"/>
            <a:ext cx="9952075" cy="246452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433002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5882560C-5D95-F6B5-EDD8-D893B23347E8}"/>
              </a:ext>
            </a:extLst>
          </p:cNvPr>
          <p:cNvSpPr txBox="1"/>
          <p:nvPr/>
        </p:nvSpPr>
        <p:spPr>
          <a:xfrm>
            <a:off x="370367" y="289679"/>
            <a:ext cx="11451265" cy="3139321"/>
          </a:xfrm>
          <a:prstGeom prst="rect">
            <a:avLst/>
          </a:prstGeom>
          <a:noFill/>
        </p:spPr>
        <p:txBody>
          <a:bodyPr wrap="square">
            <a:spAutoFit/>
          </a:bodyPr>
          <a:lstStyle/>
          <a:p>
            <a:r>
              <a:rPr lang="es-CO" sz="1800" b="1" i="0" u="none" strike="noStrike" baseline="0" dirty="0" err="1">
                <a:latin typeface="Calibri" panose="020F0502020204030204" pitchFamily="34" charset="0"/>
              </a:rPr>
              <a:t>Jeyson</a:t>
            </a:r>
            <a:r>
              <a:rPr lang="es-CO" sz="1800" b="1" i="0" u="none" strike="noStrike" baseline="0" dirty="0">
                <a:latin typeface="Calibri" panose="020F0502020204030204" pitchFamily="34" charset="0"/>
              </a:rPr>
              <a:t> Julián Ramírez Gómez</a:t>
            </a:r>
          </a:p>
          <a:p>
            <a:r>
              <a:rPr lang="es-CO" sz="1800" b="1" kern="100" dirty="0">
                <a:effectLst/>
                <a:latin typeface="Aptos" panose="020B0004020202020204" pitchFamily="34" charset="0"/>
                <a:ea typeface="Aptos" panose="020B0004020202020204" pitchFamily="34" charset="0"/>
                <a:cs typeface="Times New Roman" panose="02020603050405020304" pitchFamily="18" charset="0"/>
              </a:rPr>
              <a:t>Representante</a:t>
            </a:r>
            <a:r>
              <a:rPr lang="es-CO" b="1" kern="100" dirty="0">
                <a:effectLst/>
                <a:latin typeface="Calibri" panose="020F0502020204030204" pitchFamily="34" charset="0"/>
                <a:ea typeface="Aptos" panose="020B0004020202020204" pitchFamily="34" charset="0"/>
                <a:cs typeface="Times New Roman" panose="02020603050405020304" pitchFamily="18" charset="0"/>
              </a:rPr>
              <a:t> regional Sur</a:t>
            </a:r>
          </a:p>
          <a:p>
            <a:r>
              <a:rPr lang="es-CO" b="1" dirty="0" err="1"/>
              <a:t>Pacific</a:t>
            </a:r>
            <a:r>
              <a:rPr lang="es-CO" b="1" dirty="0"/>
              <a:t> </a:t>
            </a:r>
            <a:r>
              <a:rPr lang="es-CO" b="1" dirty="0" err="1"/>
              <a:t>Engineering</a:t>
            </a:r>
            <a:r>
              <a:rPr lang="es-CO" b="1" dirty="0"/>
              <a:t> and </a:t>
            </a:r>
            <a:r>
              <a:rPr lang="es-CO" b="1" dirty="0" err="1"/>
              <a:t>Consulting</a:t>
            </a:r>
            <a:r>
              <a:rPr lang="es-CO" b="1" dirty="0"/>
              <a:t> Company SAS</a:t>
            </a:r>
            <a:endParaRPr lang="es-CO" b="1" kern="100" dirty="0">
              <a:effectLst/>
              <a:latin typeface="Calibri" panose="020F0502020204030204" pitchFamily="34" charset="0"/>
              <a:ea typeface="Aptos" panose="020B0004020202020204" pitchFamily="34" charset="0"/>
              <a:cs typeface="Times New Roman" panose="02020603050405020304" pitchFamily="18" charset="0"/>
            </a:endParaRPr>
          </a:p>
          <a:p>
            <a:endParaRPr lang="es-CO" dirty="0"/>
          </a:p>
          <a:p>
            <a:r>
              <a:rPr lang="es-CO" dirty="0"/>
              <a:t>Ingeniero mecánico graduado de la Universidad del Valle, con máster en administración de la misma institución. Desde el año 2000, se ha destacado en el sector de las construcciones con acero, con acreditación como </a:t>
            </a:r>
            <a:r>
              <a:rPr lang="es-CO" dirty="0" err="1"/>
              <a:t>Certified</a:t>
            </a:r>
            <a:r>
              <a:rPr lang="es-CO" dirty="0"/>
              <a:t> </a:t>
            </a:r>
            <a:r>
              <a:rPr lang="es-CO" dirty="0" err="1"/>
              <a:t>Welding</a:t>
            </a:r>
            <a:r>
              <a:rPr lang="es-CO" dirty="0"/>
              <a:t> Inspector (CWI) por la Asociación Americana de Soldadura (AWS) e Inspector Nivel III corporativo. Es formador de inspectores CWI en Colombia durante los últimos cinco años para una agencia asociada a AWS. Ha sido profesor hora cátedra en la Universidad del Valle y ha contribuido al desarrollo de estándares en el campo como miembro del comité de estructuras metálicas del Icontec. Fundador de </a:t>
            </a:r>
            <a:r>
              <a:rPr lang="es-CO" dirty="0" err="1"/>
              <a:t>Pacific</a:t>
            </a:r>
            <a:r>
              <a:rPr lang="es-CO" dirty="0"/>
              <a:t> </a:t>
            </a:r>
            <a:r>
              <a:rPr lang="es-CO" dirty="0" err="1"/>
              <a:t>Engineering</a:t>
            </a:r>
            <a:r>
              <a:rPr lang="es-CO" dirty="0"/>
              <a:t> and </a:t>
            </a:r>
            <a:r>
              <a:rPr lang="es-CO" dirty="0" err="1"/>
              <a:t>Consulting</a:t>
            </a:r>
            <a:r>
              <a:rPr lang="es-CO" dirty="0"/>
              <a:t> Company SAS</a:t>
            </a:r>
          </a:p>
        </p:txBody>
      </p:sp>
      <p:sp>
        <p:nvSpPr>
          <p:cNvPr id="6" name="Rectángulo 5">
            <a:extLst>
              <a:ext uri="{FF2B5EF4-FFF2-40B4-BE49-F238E27FC236}">
                <a16:creationId xmlns:a16="http://schemas.microsoft.com/office/drawing/2014/main" id="{7887F619-A565-449D-8F35-50CAEA725093}"/>
              </a:ext>
            </a:extLst>
          </p:cNvPr>
          <p:cNvSpPr/>
          <p:nvPr/>
        </p:nvSpPr>
        <p:spPr>
          <a:xfrm>
            <a:off x="370366" y="247127"/>
            <a:ext cx="11451265" cy="313932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CuadroTexto 7">
            <a:extLst>
              <a:ext uri="{FF2B5EF4-FFF2-40B4-BE49-F238E27FC236}">
                <a16:creationId xmlns:a16="http://schemas.microsoft.com/office/drawing/2014/main" id="{460C414A-8D6E-8D3B-3B62-2F21087A014E}"/>
              </a:ext>
            </a:extLst>
          </p:cNvPr>
          <p:cNvSpPr txBox="1"/>
          <p:nvPr/>
        </p:nvSpPr>
        <p:spPr>
          <a:xfrm>
            <a:off x="370365" y="3849285"/>
            <a:ext cx="11527467" cy="2031325"/>
          </a:xfrm>
          <a:prstGeom prst="rect">
            <a:avLst/>
          </a:prstGeom>
          <a:noFill/>
        </p:spPr>
        <p:txBody>
          <a:bodyPr wrap="square">
            <a:spAutoFit/>
          </a:bodyPr>
          <a:lstStyle/>
          <a:p>
            <a:r>
              <a:rPr lang="es-CO" sz="1800" b="1" i="0" u="none" strike="noStrike" baseline="0" dirty="0">
                <a:latin typeface="CIDFont+F1"/>
              </a:rPr>
              <a:t>Luis Huitzil Garza Agudelo</a:t>
            </a:r>
            <a:endParaRPr lang="es-CO" sz="1800" b="1" kern="100" dirty="0">
              <a:effectLst/>
              <a:latin typeface="Aptos" panose="020B0004020202020204" pitchFamily="34" charset="0"/>
              <a:ea typeface="Aptos" panose="020B0004020202020204" pitchFamily="34" charset="0"/>
              <a:cs typeface="Times New Roman" panose="02020603050405020304" pitchFamily="18" charset="0"/>
            </a:endParaRPr>
          </a:p>
          <a:p>
            <a:r>
              <a:rPr lang="es-CO" sz="1800" b="1" kern="100" dirty="0">
                <a:effectLst/>
                <a:latin typeface="Aptos" panose="020B0004020202020204" pitchFamily="34" charset="0"/>
                <a:ea typeface="Aptos" panose="020B0004020202020204" pitchFamily="34" charset="0"/>
                <a:cs typeface="Times New Roman" panose="02020603050405020304" pitchFamily="18" charset="0"/>
              </a:rPr>
              <a:t>Representante</a:t>
            </a:r>
            <a:r>
              <a:rPr lang="es-CO" b="1" kern="100" dirty="0">
                <a:effectLst/>
                <a:latin typeface="Calibri" panose="020F0502020204030204" pitchFamily="34" charset="0"/>
                <a:ea typeface="Aptos" panose="020B0004020202020204" pitchFamily="34" charset="0"/>
                <a:cs typeface="Times New Roman" panose="02020603050405020304" pitchFamily="18" charset="0"/>
              </a:rPr>
              <a:t> Fabricantes</a:t>
            </a:r>
          </a:p>
          <a:p>
            <a:r>
              <a:rPr lang="es-CO" b="1" kern="100" dirty="0">
                <a:latin typeface="Calibri" panose="020F0502020204030204" pitchFamily="34" charset="0"/>
                <a:ea typeface="Aptos" panose="020B0004020202020204" pitchFamily="34" charset="0"/>
                <a:cs typeface="Times New Roman" panose="02020603050405020304" pitchFamily="18" charset="0"/>
              </a:rPr>
              <a:t>Industrias del hierro SAS</a:t>
            </a:r>
            <a:endParaRPr lang="es-CO" b="1" kern="100" dirty="0">
              <a:effectLst/>
              <a:latin typeface="Calibri" panose="020F0502020204030204" pitchFamily="34" charset="0"/>
              <a:ea typeface="Aptos" panose="020B0004020202020204" pitchFamily="34" charset="0"/>
              <a:cs typeface="Times New Roman" panose="02020603050405020304" pitchFamily="18" charset="0"/>
            </a:endParaRPr>
          </a:p>
          <a:p>
            <a:endParaRPr lang="es-ES" sz="1800" dirty="0">
              <a:effectLst/>
              <a:latin typeface="+mj-lt"/>
              <a:ea typeface="Times New Roman" panose="02020603050405020304" pitchFamily="18" charset="0"/>
              <a:cs typeface="Calibri" panose="020F0502020204030204" pitchFamily="34" charset="0"/>
            </a:endParaRPr>
          </a:p>
          <a:p>
            <a:r>
              <a:rPr lang="es-ES" sz="1800" dirty="0">
                <a:effectLst/>
                <a:latin typeface="+mj-lt"/>
                <a:ea typeface="Times New Roman" panose="02020603050405020304" pitchFamily="18" charset="0"/>
                <a:cs typeface="Calibri" panose="020F0502020204030204" pitchFamily="34" charset="0"/>
              </a:rPr>
              <a:t>Ingeniero civil, egresado de la Escuela de Ingeniería de Antioquia con especialización en estructuras y gestión de proyectos de construcción. Gerente de operaciones de Industrias del Hierro S.A.S con más de 13 años de experiencia en proyectos de construcción con acero.</a:t>
            </a:r>
            <a:endParaRPr lang="es-CO" sz="1800" dirty="0">
              <a:effectLst/>
              <a:latin typeface="+mj-lt"/>
              <a:ea typeface="Times New Roman" panose="02020603050405020304" pitchFamily="18" charset="0"/>
              <a:cs typeface="Calibri" panose="020F0502020204030204" pitchFamily="34" charset="0"/>
            </a:endParaRPr>
          </a:p>
        </p:txBody>
      </p:sp>
      <p:sp>
        <p:nvSpPr>
          <p:cNvPr id="9" name="Rectángulo 8">
            <a:extLst>
              <a:ext uri="{FF2B5EF4-FFF2-40B4-BE49-F238E27FC236}">
                <a16:creationId xmlns:a16="http://schemas.microsoft.com/office/drawing/2014/main" id="{FEF3D855-8A6E-604D-4CE8-DD52B6DD8091}"/>
              </a:ext>
            </a:extLst>
          </p:cNvPr>
          <p:cNvSpPr/>
          <p:nvPr/>
        </p:nvSpPr>
        <p:spPr>
          <a:xfrm>
            <a:off x="294168" y="3718680"/>
            <a:ext cx="11451265" cy="228871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874553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5432D1D0-41D9-8E34-37A6-11120FB51C61}"/>
              </a:ext>
            </a:extLst>
          </p:cNvPr>
          <p:cNvSpPr txBox="1"/>
          <p:nvPr/>
        </p:nvSpPr>
        <p:spPr>
          <a:xfrm>
            <a:off x="507703" y="742922"/>
            <a:ext cx="10475730" cy="2585323"/>
          </a:xfrm>
          <a:prstGeom prst="rect">
            <a:avLst/>
          </a:prstGeom>
          <a:noFill/>
        </p:spPr>
        <p:txBody>
          <a:bodyPr wrap="square">
            <a:spAutoFit/>
          </a:bodyPr>
          <a:lstStyle/>
          <a:p>
            <a:pPr algn="just"/>
            <a:r>
              <a:rPr lang="es-ES" sz="1800" b="1" dirty="0">
                <a:solidFill>
                  <a:srgbClr val="000000"/>
                </a:solidFill>
                <a:effectLst/>
                <a:latin typeface="Calibri" panose="020F0502020204030204" pitchFamily="34" charset="0"/>
                <a:ea typeface="Times New Roman" panose="02020603050405020304" pitchFamily="18" charset="0"/>
              </a:rPr>
              <a:t>Miguel Antonio Peralta </a:t>
            </a:r>
            <a:r>
              <a:rPr lang="es-ES" sz="1800" b="1" dirty="0" err="1">
                <a:solidFill>
                  <a:srgbClr val="000000"/>
                </a:solidFill>
                <a:effectLst/>
                <a:latin typeface="Calibri" panose="020F0502020204030204" pitchFamily="34" charset="0"/>
                <a:ea typeface="Times New Roman" panose="02020603050405020304" pitchFamily="18" charset="0"/>
              </a:rPr>
              <a:t>Hernandez</a:t>
            </a:r>
            <a:r>
              <a:rPr lang="es-ES" sz="1800" b="1" dirty="0">
                <a:solidFill>
                  <a:srgbClr val="000000"/>
                </a:solidFill>
                <a:effectLst/>
                <a:latin typeface="Calibri" panose="020F0502020204030204" pitchFamily="34" charset="0"/>
                <a:ea typeface="Times New Roman" panose="02020603050405020304" pitchFamily="18" charset="0"/>
              </a:rPr>
              <a:t> </a:t>
            </a:r>
          </a:p>
          <a:p>
            <a:pPr algn="just"/>
            <a:r>
              <a:rPr lang="es-CO" sz="1800" b="1" kern="100" dirty="0">
                <a:effectLst/>
                <a:latin typeface="Aptos" panose="020B0004020202020204" pitchFamily="34" charset="0"/>
                <a:ea typeface="Aptos" panose="020B0004020202020204" pitchFamily="34" charset="0"/>
                <a:cs typeface="Times New Roman" panose="02020603050405020304" pitchFamily="18" charset="0"/>
              </a:rPr>
              <a:t>Representante</a:t>
            </a:r>
            <a:r>
              <a:rPr lang="es-CO" b="1" kern="100" dirty="0">
                <a:effectLst/>
                <a:latin typeface="Calibri" panose="020F0502020204030204" pitchFamily="34" charset="0"/>
                <a:ea typeface="Aptos" panose="020B0004020202020204" pitchFamily="34" charset="0"/>
                <a:cs typeface="Times New Roman" panose="02020603050405020304" pitchFamily="18" charset="0"/>
              </a:rPr>
              <a:t> regional Oriente</a:t>
            </a:r>
          </a:p>
          <a:p>
            <a:pPr algn="just"/>
            <a:r>
              <a:rPr lang="es-ES" sz="1800" dirty="0">
                <a:solidFill>
                  <a:srgbClr val="000000"/>
                </a:solidFill>
                <a:effectLst/>
                <a:latin typeface="Calibri" panose="020F0502020204030204" pitchFamily="34" charset="0"/>
                <a:ea typeface="Times New Roman" panose="02020603050405020304" pitchFamily="18" charset="0"/>
              </a:rPr>
              <a:t>Peralta Ingeniería S.A.S.</a:t>
            </a:r>
          </a:p>
          <a:p>
            <a:pPr algn="just"/>
            <a:endParaRPr lang="es-ES" sz="1800" dirty="0">
              <a:solidFill>
                <a:srgbClr val="000000"/>
              </a:solidFill>
              <a:effectLst/>
              <a:latin typeface="Calibri" panose="020F0502020204030204" pitchFamily="34" charset="0"/>
              <a:ea typeface="Times New Roman" panose="02020603050405020304" pitchFamily="18" charset="0"/>
            </a:endParaRPr>
          </a:p>
          <a:p>
            <a:pPr algn="just"/>
            <a:r>
              <a:rPr lang="es-ES" sz="1800" dirty="0">
                <a:solidFill>
                  <a:srgbClr val="000000"/>
                </a:solidFill>
                <a:effectLst/>
                <a:latin typeface="Calibri" panose="020F0502020204030204" pitchFamily="34" charset="0"/>
                <a:ea typeface="Times New Roman" panose="02020603050405020304" pitchFamily="18" charset="0"/>
              </a:rPr>
              <a:t>Ingeniero civil, especialista en estructuras y magíster en ingeniería estructural de la Universidad Industrial de Santander. Profesor asistente cátedra en pregrado y posgrado en el área de estructuras para la Universidad Pontificia Bolivariana, Universidad San Tomás de Aquino, Universidad Francisco de Paula Santander y la Universidad Industrial de Santander. Propietario y gerente de la firma de consultoría, construcción de obras civiles y fabricación de estructuras en acero, Peralta Ingeniería S.A.S.</a:t>
            </a:r>
            <a:endParaRPr lang="es-CO" sz="2000" dirty="0">
              <a:effectLst/>
              <a:latin typeface="Times New Roman" panose="02020603050405020304" pitchFamily="18" charset="0"/>
              <a:ea typeface="Times New Roman" panose="02020603050405020304" pitchFamily="18" charset="0"/>
            </a:endParaRPr>
          </a:p>
        </p:txBody>
      </p:sp>
      <p:sp>
        <p:nvSpPr>
          <p:cNvPr id="6" name="Rectángulo 5">
            <a:extLst>
              <a:ext uri="{FF2B5EF4-FFF2-40B4-BE49-F238E27FC236}">
                <a16:creationId xmlns:a16="http://schemas.microsoft.com/office/drawing/2014/main" id="{7723A9F3-74D0-679E-E369-255744B5CFB3}"/>
              </a:ext>
            </a:extLst>
          </p:cNvPr>
          <p:cNvSpPr/>
          <p:nvPr/>
        </p:nvSpPr>
        <p:spPr>
          <a:xfrm>
            <a:off x="370367" y="742922"/>
            <a:ext cx="11451265" cy="268607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83986809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105</TotalTime>
  <Words>406</Words>
  <Application>Microsoft Office PowerPoint</Application>
  <PresentationFormat>Panorámica</PresentationFormat>
  <Paragraphs>24</Paragraphs>
  <Slides>5</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vt:i4>
      </vt:variant>
    </vt:vector>
  </HeadingPairs>
  <TitlesOfParts>
    <vt:vector size="12" baseType="lpstr">
      <vt:lpstr>Aptos</vt:lpstr>
      <vt:lpstr>Aptos Display</vt:lpstr>
      <vt:lpstr>Arial</vt:lpstr>
      <vt:lpstr>Calibri</vt:lpstr>
      <vt:lpstr>CIDFont+F1</vt:lpstr>
      <vt:lpstr>Times New Roman</vt:lpstr>
      <vt:lpstr>Tema de Office</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Coordinación ICCA - Isabel Cristina Vargas Rubio</dc:creator>
  <cp:lastModifiedBy>Coordinación ICCA - Isabel Cristina Vargas Rubio</cp:lastModifiedBy>
  <cp:revision>5</cp:revision>
  <dcterms:created xsi:type="dcterms:W3CDTF">2024-04-04T21:57:40Z</dcterms:created>
  <dcterms:modified xsi:type="dcterms:W3CDTF">2024-04-04T23:43:04Z</dcterms:modified>
</cp:coreProperties>
</file>